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7AF3-CD4C-4E06-8C77-AAF9D6A4784E}" type="datetimeFigureOut">
              <a:rPr lang="es-ES_tradnl" smtClean="0"/>
              <a:t>08/07/2015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980-BD73-4D9B-B847-EC06BFF24B9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7AF3-CD4C-4E06-8C77-AAF9D6A4784E}" type="datetimeFigureOut">
              <a:rPr lang="es-ES_tradnl" smtClean="0"/>
              <a:t>08/07/2015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980-BD73-4D9B-B847-EC06BFF24B9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7AF3-CD4C-4E06-8C77-AAF9D6A4784E}" type="datetimeFigureOut">
              <a:rPr lang="es-ES_tradnl" smtClean="0"/>
              <a:t>08/07/2015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980-BD73-4D9B-B847-EC06BFF24B9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7AF3-CD4C-4E06-8C77-AAF9D6A4784E}" type="datetimeFigureOut">
              <a:rPr lang="es-ES_tradnl" smtClean="0"/>
              <a:t>08/07/2015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980-BD73-4D9B-B847-EC06BFF24B9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7AF3-CD4C-4E06-8C77-AAF9D6A4784E}" type="datetimeFigureOut">
              <a:rPr lang="es-ES_tradnl" smtClean="0"/>
              <a:t>08/07/2015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980-BD73-4D9B-B847-EC06BFF24B9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7AF3-CD4C-4E06-8C77-AAF9D6A4784E}" type="datetimeFigureOut">
              <a:rPr lang="es-ES_tradnl" smtClean="0"/>
              <a:t>08/07/2015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980-BD73-4D9B-B847-EC06BFF24B9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7AF3-CD4C-4E06-8C77-AAF9D6A4784E}" type="datetimeFigureOut">
              <a:rPr lang="es-ES_tradnl" smtClean="0"/>
              <a:t>08/07/2015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980-BD73-4D9B-B847-EC06BFF24B9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7AF3-CD4C-4E06-8C77-AAF9D6A4784E}" type="datetimeFigureOut">
              <a:rPr lang="es-ES_tradnl" smtClean="0"/>
              <a:t>08/07/2015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980-BD73-4D9B-B847-EC06BFF24B9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7AF3-CD4C-4E06-8C77-AAF9D6A4784E}" type="datetimeFigureOut">
              <a:rPr lang="es-ES_tradnl" smtClean="0"/>
              <a:t>08/07/2015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980-BD73-4D9B-B847-EC06BFF24B9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7AF3-CD4C-4E06-8C77-AAF9D6A4784E}" type="datetimeFigureOut">
              <a:rPr lang="es-ES_tradnl" smtClean="0"/>
              <a:t>08/07/2015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980-BD73-4D9B-B847-EC06BFF24B9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7AF3-CD4C-4E06-8C77-AAF9D6A4784E}" type="datetimeFigureOut">
              <a:rPr lang="es-ES_tradnl" smtClean="0"/>
              <a:t>08/07/2015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980-BD73-4D9B-B847-EC06BFF24B9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7AF3-CD4C-4E06-8C77-AAF9D6A4784E}" type="datetimeFigureOut">
              <a:rPr lang="es-ES_tradnl" smtClean="0"/>
              <a:t>08/07/2015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7980-BD73-4D9B-B847-EC06BFF24B94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SC_0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221934" y="846009"/>
            <a:ext cx="6768075" cy="5076056"/>
          </a:xfrm>
          <a:prstGeom prst="rect">
            <a:avLst/>
          </a:prstGeom>
        </p:spPr>
      </p:pic>
      <p:pic>
        <p:nvPicPr>
          <p:cNvPr id="4" name="3 Imagen" descr="sello distribuidor ofic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598" y="1340768"/>
            <a:ext cx="4040240" cy="330453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 rot="20637166">
            <a:off x="1493846" y="3356501"/>
            <a:ext cx="1656979" cy="353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 rot="20618163">
            <a:off x="1187097" y="3262538"/>
            <a:ext cx="23031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8thCentury" pitchFamily="2" charset="0"/>
              </a:rPr>
              <a:t>EXCLUSIVO</a:t>
            </a: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8thCentury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Optica Martínez de Lizarduy</dc:creator>
  <cp:lastModifiedBy>Optica Martínez de Lizarduy</cp:lastModifiedBy>
  <cp:revision>2</cp:revision>
  <dcterms:created xsi:type="dcterms:W3CDTF">2015-07-08T17:16:13Z</dcterms:created>
  <dcterms:modified xsi:type="dcterms:W3CDTF">2015-07-08T17:30:58Z</dcterms:modified>
</cp:coreProperties>
</file>